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7C0B0-D0B9-47BF-AE4D-11580D727588}" type="datetimeFigureOut">
              <a:rPr lang="en-US" smtClean="0"/>
              <a:t>7/27/2009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6DDE-1CB9-4E51-A7D3-B1D7A83A5A05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7C0B0-D0B9-47BF-AE4D-11580D727588}" type="datetimeFigureOut">
              <a:rPr lang="en-US" smtClean="0"/>
              <a:t>7/27/2009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6DDE-1CB9-4E51-A7D3-B1D7A83A5A0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7C0B0-D0B9-47BF-AE4D-11580D727588}" type="datetimeFigureOut">
              <a:rPr lang="en-US" smtClean="0"/>
              <a:t>7/27/2009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6DDE-1CB9-4E51-A7D3-B1D7A83A5A0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7C0B0-D0B9-47BF-AE4D-11580D727588}" type="datetimeFigureOut">
              <a:rPr lang="en-US" smtClean="0"/>
              <a:t>7/27/2009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6DDE-1CB9-4E51-A7D3-B1D7A83A5A0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7C0B0-D0B9-47BF-AE4D-11580D727588}" type="datetimeFigureOut">
              <a:rPr lang="en-US" smtClean="0"/>
              <a:t>7/27/2009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6DDE-1CB9-4E51-A7D3-B1D7A83A5A05}" type="slidenum">
              <a:rPr lang="en-AU" smtClean="0"/>
              <a:t>‹#›</a:t>
            </a:fld>
            <a:endParaRPr lang="en-A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7C0B0-D0B9-47BF-AE4D-11580D727588}" type="datetimeFigureOut">
              <a:rPr lang="en-US" smtClean="0"/>
              <a:t>7/27/2009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6DDE-1CB9-4E51-A7D3-B1D7A83A5A0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7C0B0-D0B9-47BF-AE4D-11580D727588}" type="datetimeFigureOut">
              <a:rPr lang="en-US" smtClean="0"/>
              <a:t>7/27/2009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6DDE-1CB9-4E51-A7D3-B1D7A83A5A0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7C0B0-D0B9-47BF-AE4D-11580D727588}" type="datetimeFigureOut">
              <a:rPr lang="en-US" smtClean="0"/>
              <a:t>7/27/2009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6DDE-1CB9-4E51-A7D3-B1D7A83A5A0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7C0B0-D0B9-47BF-AE4D-11580D727588}" type="datetimeFigureOut">
              <a:rPr lang="en-US" smtClean="0"/>
              <a:t>7/27/2009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6DDE-1CB9-4E51-A7D3-B1D7A83A5A0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7C0B0-D0B9-47BF-AE4D-11580D727588}" type="datetimeFigureOut">
              <a:rPr lang="en-US" smtClean="0"/>
              <a:t>7/27/2009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16DDE-1CB9-4E51-A7D3-B1D7A83A5A05}" type="slidenum">
              <a:rPr lang="en-AU" smtClean="0"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7C0B0-D0B9-47BF-AE4D-11580D727588}" type="datetimeFigureOut">
              <a:rPr lang="en-US" smtClean="0"/>
              <a:t>7/27/2009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4916DDE-1CB9-4E51-A7D3-B1D7A83A5A05}" type="slidenum">
              <a:rPr lang="en-AU" smtClean="0"/>
              <a:t>‹#›</a:t>
            </a:fld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7F7C0B0-D0B9-47BF-AE4D-11580D727588}" type="datetimeFigureOut">
              <a:rPr lang="en-US" smtClean="0"/>
              <a:t>7/27/2009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4916DDE-1CB9-4E51-A7D3-B1D7A83A5A05}" type="slidenum">
              <a:rPr lang="en-AU" smtClean="0"/>
              <a:t>‹#›</a:t>
            </a:fld>
            <a:endParaRPr lang="en-A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pelosi.david.j@edumail.vic.gov.au" TargetMode="External"/><Relationship Id="rId2" Type="http://schemas.openxmlformats.org/officeDocument/2006/relationships/hyperlink" Target="http://yarrarangesnetwork.wikispaces.com/" TargetMode="Externa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piclits.com/compose_dragdrop.aspx" TargetMode="Externa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kangaroogroundps.vic.edu.au/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ikthisway.wetpaint.com/" TargetMode="External"/><Relationship Id="rId2" Type="http://schemas.openxmlformats.org/officeDocument/2006/relationships/hyperlink" Target="http://auburnps.wetpaint.com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wikispaces.com/site/for/teachers" TargetMode="External"/><Relationship Id="rId5" Type="http://schemas.openxmlformats.org/officeDocument/2006/relationships/hyperlink" Target="http://www.wetpaint.com/page/about" TargetMode="External"/><Relationship Id="rId4" Type="http://schemas.openxmlformats.org/officeDocument/2006/relationships/hyperlink" Target="http://yarrarangesnetwork.wikispaces.com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file:///C:\Users\08387134.HILLS\Videos\2007\Lulu.wmv" TargetMode="External"/><Relationship Id="rId1" Type="http://schemas.openxmlformats.org/officeDocument/2006/relationships/video" Target="file:///C:\Users\08387134.HILLS\Videos\2007\Matt.wmv" TargetMode="External"/><Relationship Id="rId5" Type="http://schemas.openxmlformats.org/officeDocument/2006/relationships/image" Target="../media/image5.png"/><Relationship Id="rId4" Type="http://schemas.openxmlformats.org/officeDocument/2006/relationships/hyperlink" Target="http://www.microsoft.com/windowsxp/using/digitalphotography/photostory/default.mspx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epotential.education.vic.gov.au/showcase/resource.php?res_id=524" TargetMode="External"/><Relationship Id="rId3" Type="http://schemas.openxmlformats.org/officeDocument/2006/relationships/hyperlink" Target="http://www.bbc.co.uk/cbeebies/charlieandlola/stories/" TargetMode="External"/><Relationship Id="rId7" Type="http://schemas.openxmlformats.org/officeDocument/2006/relationships/hyperlink" Target="http://www.readwritethink.org/materials/lit-elements/" TargetMode="External"/><Relationship Id="rId2" Type="http://schemas.openxmlformats.org/officeDocument/2006/relationships/hyperlink" Target="https://www.eduweb.vic.gov.au/dlr/Pages/default.aspx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scholastic.com/goosebumps/" TargetMode="External"/><Relationship Id="rId5" Type="http://schemas.openxmlformats.org/officeDocument/2006/relationships/hyperlink" Target="http://www.woodlands-junior.kent.sch.uk/interactive/onlinestory.htm" TargetMode="External"/><Relationship Id="rId10" Type="http://schemas.openxmlformats.org/officeDocument/2006/relationships/image" Target="../media/image6.png"/><Relationship Id="rId4" Type="http://schemas.openxmlformats.org/officeDocument/2006/relationships/hyperlink" Target="http://www.childrensebooks.com.au/products" TargetMode="External"/><Relationship Id="rId9" Type="http://schemas.openxmlformats.org/officeDocument/2006/relationships/hyperlink" Target="http://www.primaryschool.com.au/learningtechresults.php?strand=Podcasting&amp;grade=Genera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4605342" cy="1928826"/>
          </a:xfrm>
        </p:spPr>
        <p:txBody>
          <a:bodyPr>
            <a:noAutofit/>
          </a:bodyPr>
          <a:lstStyle/>
          <a:p>
            <a:r>
              <a:rPr lang="en-AU" sz="3200" dirty="0" smtClean="0"/>
              <a:t>Literacy through ICT</a:t>
            </a:r>
            <a:endParaRPr lang="en-AU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285720" y="4678680"/>
            <a:ext cx="4071966" cy="2179320"/>
          </a:xfrm>
        </p:spPr>
        <p:txBody>
          <a:bodyPr>
            <a:normAutofit/>
          </a:bodyPr>
          <a:lstStyle/>
          <a:p>
            <a:r>
              <a:rPr lang="en-AU" sz="2000" dirty="0" smtClean="0"/>
              <a:t>Yarra Ranges Network</a:t>
            </a:r>
          </a:p>
          <a:p>
            <a:r>
              <a:rPr lang="en-AU" sz="2000" dirty="0" smtClean="0">
                <a:hlinkClick r:id="rId2"/>
              </a:rPr>
              <a:t>Yarra Ranges Network Wiki</a:t>
            </a:r>
            <a:endParaRPr lang="en-AU" sz="2000" dirty="0" smtClean="0"/>
          </a:p>
          <a:p>
            <a:r>
              <a:rPr lang="en-AU" sz="2000" dirty="0" smtClean="0"/>
              <a:t>David Pelosi</a:t>
            </a:r>
          </a:p>
          <a:p>
            <a:r>
              <a:rPr lang="en-AU" sz="2000" dirty="0" smtClean="0">
                <a:hlinkClick r:id="rId3"/>
              </a:rPr>
              <a:t>p</a:t>
            </a:r>
            <a:r>
              <a:rPr lang="en-AU" sz="2000" dirty="0" smtClean="0">
                <a:hlinkClick r:id="rId3"/>
              </a:rPr>
              <a:t>elosi.david.j@edumail.vic.gov.au</a:t>
            </a:r>
            <a:r>
              <a:rPr lang="en-AU" sz="2000" dirty="0" smtClean="0"/>
              <a:t> </a:t>
            </a:r>
            <a:endParaRPr lang="en-AU" sz="2000" dirty="0"/>
          </a:p>
        </p:txBody>
      </p:sp>
      <p:pic>
        <p:nvPicPr>
          <p:cNvPr id="5" name="Picture Placeholder 4" descr="Computerer book.jpg"/>
          <p:cNvPicPr>
            <a:picLocks noGrp="1" noChangeAspect="1"/>
          </p:cNvPicPr>
          <p:nvPr>
            <p:ph type="pic" idx="1"/>
          </p:nvPr>
        </p:nvPicPr>
        <p:blipFill>
          <a:blip r:embed="rId4"/>
          <a:srcRect l="4981" r="4981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7200" dirty="0" err="1" smtClean="0">
                <a:hlinkClick r:id="rId2"/>
              </a:rPr>
              <a:t>PicLits</a:t>
            </a:r>
            <a:endParaRPr lang="en-AU" sz="72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endParaRPr lang="en-AU" sz="2000" dirty="0" smtClean="0"/>
          </a:p>
          <a:p>
            <a:endParaRPr lang="en-AU" sz="2000" dirty="0"/>
          </a:p>
          <a:p>
            <a:pPr>
              <a:buFont typeface="Arial" pitchFamily="34" charset="0"/>
              <a:buChar char="•"/>
            </a:pPr>
            <a:r>
              <a:rPr lang="en-AU" sz="2000" dirty="0" smtClean="0"/>
              <a:t>Picture poetry</a:t>
            </a:r>
          </a:p>
          <a:p>
            <a:pPr>
              <a:buFont typeface="Arial" pitchFamily="34" charset="0"/>
              <a:buChar char="•"/>
            </a:pPr>
            <a:r>
              <a:rPr lang="en-AU" sz="2000" dirty="0" smtClean="0"/>
              <a:t>Select a picture</a:t>
            </a:r>
          </a:p>
          <a:p>
            <a:pPr>
              <a:buFont typeface="Arial" pitchFamily="34" charset="0"/>
              <a:buChar char="•"/>
            </a:pPr>
            <a:r>
              <a:rPr lang="en-AU" sz="2000" dirty="0" smtClean="0"/>
              <a:t>Drag and drop thoughts from the word list</a:t>
            </a:r>
          </a:p>
        </p:txBody>
      </p:sp>
      <p:pic>
        <p:nvPicPr>
          <p:cNvPr id="7" name="Content Placeholder 6" descr="poetry.jpg"/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4500562" y="1857364"/>
            <a:ext cx="2773366" cy="277336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hlinkClick r:id="rId2"/>
              </a:rPr>
              <a:t>Choose your own adventure</a:t>
            </a:r>
            <a:endParaRPr lang="en-AU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AU" dirty="0" smtClean="0"/>
          </a:p>
          <a:p>
            <a:endParaRPr lang="en-AU" dirty="0" smtClean="0"/>
          </a:p>
          <a:p>
            <a:r>
              <a:rPr lang="en-AU" dirty="0" smtClean="0"/>
              <a:t>Kangaroo Ground PS</a:t>
            </a:r>
          </a:p>
          <a:p>
            <a:r>
              <a:rPr lang="en-AU" dirty="0" smtClean="0"/>
              <a:t>Story writing/publishing using hyperlinks for various endings</a:t>
            </a:r>
            <a:endParaRPr lang="en-AU" dirty="0"/>
          </a:p>
        </p:txBody>
      </p:sp>
      <p:pic>
        <p:nvPicPr>
          <p:cNvPr id="8" name="Content Placeholder 7" descr="adventure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929190" y="2857496"/>
            <a:ext cx="2778484" cy="244237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Wikis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endParaRPr lang="en-AU" dirty="0" smtClean="0">
              <a:hlinkClick r:id="rId2"/>
            </a:endParaRPr>
          </a:p>
          <a:p>
            <a:pPr>
              <a:buNone/>
            </a:pPr>
            <a:r>
              <a:rPr lang="en-AU" dirty="0" smtClean="0">
                <a:hlinkClick r:id="rId2"/>
              </a:rPr>
              <a:t>Auburn PS Level 4</a:t>
            </a:r>
            <a:endParaRPr lang="en-AU" dirty="0" smtClean="0"/>
          </a:p>
          <a:p>
            <a:pPr>
              <a:buNone/>
            </a:pPr>
            <a:r>
              <a:rPr lang="en-AU" dirty="0" smtClean="0">
                <a:hlinkClick r:id="rId3"/>
              </a:rPr>
              <a:t>Warrandyte PS Level 2</a:t>
            </a:r>
            <a:endParaRPr lang="en-AU" dirty="0" smtClean="0"/>
          </a:p>
          <a:p>
            <a:pPr>
              <a:buNone/>
            </a:pPr>
            <a:r>
              <a:rPr lang="en-AU" dirty="0" smtClean="0">
                <a:hlinkClick r:id="rId4"/>
              </a:rPr>
              <a:t>Yarra Ranges Network</a:t>
            </a:r>
            <a:endParaRPr lang="en-AU" dirty="0" smtClean="0"/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dirty="0" err="1" smtClean="0">
                <a:hlinkClick r:id="rId5"/>
              </a:rPr>
              <a:t>Wetpaint</a:t>
            </a:r>
            <a:r>
              <a:rPr lang="en-AU" dirty="0" smtClean="0">
                <a:hlinkClick r:id="rId5"/>
              </a:rPr>
              <a:t> Wiki Setup</a:t>
            </a:r>
            <a:endParaRPr lang="en-AU" dirty="0" smtClean="0"/>
          </a:p>
          <a:p>
            <a:pPr>
              <a:buNone/>
            </a:pPr>
            <a:r>
              <a:rPr lang="en-AU" dirty="0" err="1" smtClean="0">
                <a:hlinkClick r:id="rId6"/>
              </a:rPr>
              <a:t>Wikispaces</a:t>
            </a:r>
            <a:r>
              <a:rPr lang="en-AU" dirty="0" smtClean="0">
                <a:hlinkClick r:id="rId6"/>
              </a:rPr>
              <a:t> Setup</a:t>
            </a:r>
            <a:endParaRPr lang="en-AU" dirty="0" smtClean="0"/>
          </a:p>
          <a:p>
            <a:pPr>
              <a:buNone/>
            </a:pPr>
            <a:endParaRPr lang="en-AU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AU" dirty="0" smtClean="0"/>
              <a:t>Wiki’s are like an interactive website</a:t>
            </a:r>
          </a:p>
          <a:p>
            <a:r>
              <a:rPr lang="en-AU" dirty="0" smtClean="0"/>
              <a:t>Safe</a:t>
            </a:r>
          </a:p>
          <a:p>
            <a:r>
              <a:rPr lang="en-AU" dirty="0" smtClean="0"/>
              <a:t>High level engagement</a:t>
            </a:r>
          </a:p>
          <a:p>
            <a:r>
              <a:rPr lang="en-AU" dirty="0" smtClean="0"/>
              <a:t>Develop thinking skills</a:t>
            </a:r>
          </a:p>
          <a:p>
            <a:r>
              <a:rPr lang="en-AU" dirty="0" smtClean="0"/>
              <a:t>Take learning outside the classroom</a:t>
            </a:r>
          </a:p>
          <a:p>
            <a:r>
              <a:rPr lang="en-AU" dirty="0" smtClean="0"/>
              <a:t>Excellent collaborative tool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4114800" cy="3153540"/>
          </a:xfrm>
        </p:spPr>
        <p:txBody>
          <a:bodyPr>
            <a:normAutofit/>
          </a:bodyPr>
          <a:lstStyle/>
          <a:p>
            <a:r>
              <a:rPr lang="en-AU" dirty="0" smtClean="0"/>
              <a:t>Digital Story Books</a:t>
            </a:r>
            <a:br>
              <a:rPr lang="en-AU" dirty="0" smtClean="0"/>
            </a:br>
            <a:r>
              <a:rPr lang="en-AU" dirty="0" smtClean="0"/>
              <a:t>with</a:t>
            </a:r>
            <a:br>
              <a:rPr lang="en-AU" dirty="0" smtClean="0"/>
            </a:br>
            <a:r>
              <a:rPr lang="en-AU" dirty="0" smtClean="0">
                <a:hlinkClick r:id="rId4"/>
              </a:rPr>
              <a:t>Photo Story 3</a:t>
            </a:r>
            <a:endParaRPr lang="en-AU" dirty="0"/>
          </a:p>
        </p:txBody>
      </p:sp>
      <p:pic>
        <p:nvPicPr>
          <p:cNvPr id="5" name="Matt.wmv">
            <a:hlinkClick r:id="" action="ppaction://media"/>
          </p:cNvPr>
          <p:cNvPicPr>
            <a:picLocks noGrp="1" noRot="1" noChangeAspect="1"/>
          </p:cNvPicPr>
          <p:nvPr>
            <p:ph sz="half" idx="2"/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4762501" y="0"/>
            <a:ext cx="4381500" cy="3286124"/>
          </a:xfrm>
          <a:prstGeom prst="rect">
            <a:avLst/>
          </a:prstGeom>
        </p:spPr>
      </p:pic>
      <p:pic>
        <p:nvPicPr>
          <p:cNvPr id="6" name="Lulu.wmv">
            <a:hlinkClick r:id="" action="ppaction://media"/>
          </p:cNvPr>
          <p:cNvPicPr>
            <a:picLocks noGrp="1" noRot="1" noChangeAspect="1"/>
          </p:cNvPicPr>
          <p:nvPr>
            <p:ph sz="half" idx="1"/>
            <a:videoFile r:link="rId2"/>
          </p:nvPr>
        </p:nvPicPr>
        <p:blipFill>
          <a:blip r:embed="rId5"/>
          <a:stretch>
            <a:fillRect/>
          </a:stretch>
        </p:blipFill>
        <p:spPr>
          <a:xfrm>
            <a:off x="-1" y="3268262"/>
            <a:ext cx="4786315" cy="358973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286380" y="3643314"/>
            <a:ext cx="3714776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AU" dirty="0"/>
          </a:p>
          <a:p>
            <a:pPr algn="ctr"/>
            <a:r>
              <a:rPr lang="en-AU" sz="3200" dirty="0" smtClean="0">
                <a:solidFill>
                  <a:srgbClr val="00B050"/>
                </a:solidFill>
              </a:rPr>
              <a:t>Using ICT to support writing for </a:t>
            </a:r>
            <a:r>
              <a:rPr lang="en-AU" sz="3200" dirty="0" smtClean="0">
                <a:solidFill>
                  <a:srgbClr val="FF0000"/>
                </a:solidFill>
              </a:rPr>
              <a:t>a real audience </a:t>
            </a:r>
          </a:p>
          <a:p>
            <a:pPr algn="ctr"/>
            <a:r>
              <a:rPr lang="en-AU" sz="3200" dirty="0" smtClean="0">
                <a:solidFill>
                  <a:srgbClr val="00B050"/>
                </a:solidFill>
              </a:rPr>
              <a:t>and </a:t>
            </a:r>
          </a:p>
          <a:p>
            <a:pPr algn="ctr"/>
            <a:r>
              <a:rPr lang="en-AU" sz="3200" dirty="0" smtClean="0">
                <a:solidFill>
                  <a:srgbClr val="FF0000"/>
                </a:solidFill>
              </a:rPr>
              <a:t>a real purpose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Some useful links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AU" dirty="0" err="1" smtClean="0">
                <a:hlinkClick r:id="rId2"/>
              </a:rPr>
              <a:t>Digilearn</a:t>
            </a:r>
            <a:endParaRPr lang="en-AU" dirty="0" smtClean="0"/>
          </a:p>
          <a:p>
            <a:r>
              <a:rPr lang="en-AU" dirty="0" smtClean="0">
                <a:hlinkClick r:id="rId3"/>
              </a:rPr>
              <a:t>Charlie and Lola</a:t>
            </a:r>
            <a:endParaRPr lang="en-AU" dirty="0" smtClean="0"/>
          </a:p>
          <a:p>
            <a:r>
              <a:rPr lang="en-AU" dirty="0" smtClean="0">
                <a:hlinkClick r:id="rId4"/>
              </a:rPr>
              <a:t>BBC eBooks for Kids</a:t>
            </a:r>
            <a:endParaRPr lang="en-AU" dirty="0" smtClean="0"/>
          </a:p>
          <a:p>
            <a:r>
              <a:rPr lang="en-AU" dirty="0" smtClean="0">
                <a:hlinkClick r:id="rId5"/>
              </a:rPr>
              <a:t>Woodlands eBooks</a:t>
            </a:r>
            <a:endParaRPr lang="en-AU" dirty="0" smtClean="0"/>
          </a:p>
          <a:p>
            <a:r>
              <a:rPr lang="en-AU" dirty="0" smtClean="0">
                <a:hlinkClick r:id="rId6"/>
              </a:rPr>
              <a:t>Goosebumps</a:t>
            </a:r>
            <a:endParaRPr lang="en-AU" dirty="0" smtClean="0"/>
          </a:p>
          <a:p>
            <a:r>
              <a:rPr lang="en-AU" dirty="0" smtClean="0">
                <a:hlinkClick r:id="rId7"/>
              </a:rPr>
              <a:t>Story mapping</a:t>
            </a:r>
            <a:endParaRPr lang="en-AU" dirty="0" smtClean="0"/>
          </a:p>
          <a:p>
            <a:r>
              <a:rPr lang="en-AU" dirty="0" smtClean="0">
                <a:hlinkClick r:id="rId8"/>
              </a:rPr>
              <a:t>eLearning Showcase</a:t>
            </a:r>
            <a:endParaRPr lang="en-AU" dirty="0" smtClean="0"/>
          </a:p>
          <a:p>
            <a:r>
              <a:rPr lang="en-AU" dirty="0" smtClean="0">
                <a:hlinkClick r:id="rId9"/>
              </a:rPr>
              <a:t>Podcasting</a:t>
            </a:r>
            <a:endParaRPr lang="en-AU" dirty="0" smtClean="0"/>
          </a:p>
          <a:p>
            <a:endParaRPr lang="en-AU" dirty="0"/>
          </a:p>
        </p:txBody>
      </p:sp>
      <p:pic>
        <p:nvPicPr>
          <p:cNvPr id="5" name="Content Placeholder 4" descr="download cartoon.png"/>
          <p:cNvPicPr>
            <a:picLocks noGrp="1" noChangeAspect="1"/>
          </p:cNvPicPr>
          <p:nvPr>
            <p:ph sz="half" idx="2"/>
          </p:nvPr>
        </p:nvPicPr>
        <p:blipFill>
          <a:blip r:embed="rId10"/>
          <a:stretch>
            <a:fillRect/>
          </a:stretch>
        </p:blipFill>
        <p:spPr>
          <a:xfrm>
            <a:off x="4572000" y="2285992"/>
            <a:ext cx="3786214" cy="346168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117</TotalTime>
  <Words>114</Words>
  <Application>Microsoft Office PowerPoint</Application>
  <PresentationFormat>On-screen Show (4:3)</PresentationFormat>
  <Paragraphs>44</Paragraphs>
  <Slides>6</Slides>
  <Notes>0</Notes>
  <HiddenSlides>0</HiddenSlides>
  <MMClips>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Flow</vt:lpstr>
      <vt:lpstr>Literacy through ICT</vt:lpstr>
      <vt:lpstr>PicLits</vt:lpstr>
      <vt:lpstr>Choose your own adventure</vt:lpstr>
      <vt:lpstr>Wikis</vt:lpstr>
      <vt:lpstr>Digital Story Books with Photo Story 3</vt:lpstr>
      <vt:lpstr>Some useful links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PicLits</dc:title>
  <dc:creator>08387134</dc:creator>
  <cp:lastModifiedBy>08387134</cp:lastModifiedBy>
  <cp:revision>14</cp:revision>
  <dcterms:created xsi:type="dcterms:W3CDTF">2009-07-27T11:13:51Z</dcterms:created>
  <dcterms:modified xsi:type="dcterms:W3CDTF">2009-07-27T13:10:59Z</dcterms:modified>
</cp:coreProperties>
</file>